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B8A758-145D-41D3-8540-0DA2206A8066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01335C-EE4B-4F4D-919A-12DBCB38DC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86256"/>
            <a:ext cx="7854696" cy="1285884"/>
          </a:xfrm>
        </p:spPr>
        <p:txBody>
          <a:bodyPr>
            <a:normAutofit fontScale="25000" lnSpcReduction="20000"/>
          </a:bodyPr>
          <a:lstStyle/>
          <a:p>
            <a:pPr algn="ctr">
              <a:defRPr/>
            </a:pPr>
            <a:r>
              <a:rPr lang="ru-RU" sz="11200" b="1" dirty="0" smtClean="0">
                <a:solidFill>
                  <a:srgbClr val="C00000"/>
                </a:solidFill>
                <a:latin typeface="Times New Roman" pitchFamily="18" charset="0"/>
              </a:rPr>
              <a:t>Год родных языков и народного единства в Республике Татарстан</a:t>
            </a:r>
          </a:p>
          <a:p>
            <a:pPr algn="ctr">
              <a:defRPr/>
            </a:pPr>
            <a:endParaRPr lang="ru-RU" sz="112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ru-RU" sz="112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ru-RU" sz="112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ru-RU" sz="11200" b="1" dirty="0" smtClean="0">
                <a:solidFill>
                  <a:srgbClr val="C00000"/>
                </a:solidFill>
                <a:latin typeface="Times New Roman" pitchFamily="18" charset="0"/>
              </a:rPr>
              <a:t>2021</a:t>
            </a:r>
          </a:p>
          <a:p>
            <a:pPr algn="ctr">
              <a:defRPr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571480"/>
            <a:ext cx="7072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</a:rPr>
              <a:t>МБОУ «Средняя школа №7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</a:rPr>
              <a:t>»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001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Ученики 5б класса заняли 2 место в литературном </a:t>
            </a:r>
            <a:r>
              <a:rPr lang="ru-RU" dirty="0" err="1" smtClean="0">
                <a:solidFill>
                  <a:schemeClr val="tx1"/>
                </a:solidFill>
              </a:rPr>
              <a:t>флешмобе</a:t>
            </a:r>
            <a:r>
              <a:rPr lang="ru-RU" dirty="0" smtClean="0">
                <a:solidFill>
                  <a:schemeClr val="tx1"/>
                </a:solidFill>
              </a:rPr>
              <a:t> по творчеству Г.ТУКАЯ В РАМКАХ  городской программе «Татарстан </a:t>
            </a:r>
            <a:r>
              <a:rPr lang="tt-RU" dirty="0" smtClean="0">
                <a:solidFill>
                  <a:schemeClr val="tx1"/>
                </a:solidFill>
              </a:rPr>
              <a:t>хәзинзләре”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214562"/>
            <a:ext cx="3857652" cy="4643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s://www.ilimvemedeniyet.com/wp-content/uploads/2018/04/tukay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500306"/>
            <a:ext cx="185738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Оформление стен школы приуроченное к Году родного языка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2824" y="1554163"/>
            <a:ext cx="6050751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Мероприятие, посвященное Со 135-летию СО ДНЯ РОЖДЕНИЯ Г.Тукая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3357039" cy="2517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AutoShape 4" descr="https://apf.mail.ru/cgi-bin/readmsg?id=16196293480080058237;0;1&amp;exif=1&amp;full=1&amp;x-email=elvina.mustafina.1987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785926"/>
            <a:ext cx="3240601" cy="243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000504"/>
            <a:ext cx="3478198" cy="26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рисунков ПО МОТИВАМ СКАЗОК </a:t>
            </a:r>
            <a:r>
              <a:rPr lang="ru-RU" dirty="0" err="1" smtClean="0"/>
              <a:t>г.тУКАЯ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1973700" cy="2638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AutoShape 4" descr="https://apf.mail.ru/cgi-bin/readmsg?id=16196303681679552247;0;3&amp;exif=1&amp;full=1&amp;x-email=elvina.mustafina.1987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C:\Users\User\Desktop\16196303260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428736"/>
            <a:ext cx="1857356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\Desktop\16196303292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0" y="1500174"/>
            <a:ext cx="1866900" cy="2495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User\Desktop\161963033328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4214822"/>
            <a:ext cx="1920550" cy="26431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User\Downloads\161963031283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4500570"/>
            <a:ext cx="1445895" cy="1933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User\Downloads\161963138860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3071810"/>
            <a:ext cx="1357312" cy="2267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User\Downloads\161963137768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500570"/>
            <a:ext cx="1485900" cy="1986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50019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торЖЕСТВЕННОЕ</a:t>
            </a:r>
            <a:r>
              <a:rPr lang="ru-RU" dirty="0" smtClean="0"/>
              <a:t> МЕРОПРИЯТИЕ на сквере Тукая, ПОСВЯЩЕННОЕ 135-ЛЕТИЮ великого татарского поэта.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643050"/>
            <a:ext cx="3394472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71678"/>
            <a:ext cx="4568547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Стенд, посвященный Г.Тукаю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3939047" cy="29464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ownloads\16196325655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3429000"/>
            <a:ext cx="4011316" cy="31670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228601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Ученики 1 В класса заняли 2 место в Конкурсе плакатов и стенгазет, посвященный 135-летию со дня рождения Г.Тукая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C00000"/>
                </a:solidFill>
              </a:rPr>
              <a:t> « Тукай </a:t>
            </a:r>
            <a:r>
              <a:rPr lang="tt-RU" sz="2800" dirty="0" smtClean="0">
                <a:solidFill>
                  <a:srgbClr val="C00000"/>
                </a:solidFill>
              </a:rPr>
              <a:t>әсәрләре буйлап!”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643182"/>
            <a:ext cx="5878100" cy="393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Ученики 5 а класса заняли 3 место в 6 этапе в Республиканской акций </a:t>
            </a:r>
            <a:br>
              <a:rPr lang="tt-RU" dirty="0" smtClean="0"/>
            </a:br>
            <a:r>
              <a:rPr lang="tt-RU" dirty="0" smtClean="0"/>
              <a:t>“ Мин татарча сөйләшәм”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3571876"/>
            <a:ext cx="3207779" cy="3017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928802"/>
            <a:ext cx="2743949" cy="377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User\Downloads\16196339513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928802"/>
            <a:ext cx="2266923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Ученик 9А класса занял 1 место в республиканской олимпиаде по татарскому языку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90758" y="2000240"/>
            <a:ext cx="3126892" cy="4668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071678"/>
            <a:ext cx="2857520" cy="4332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213</TotalTime>
  <Words>120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Презентация PowerPoint</vt:lpstr>
      <vt:lpstr>Оформление стен школы приуроченное к Году родного языка </vt:lpstr>
      <vt:lpstr>Мероприятие, посвященное Со 135-летию СО ДНЯ РОЖДЕНИЯ Г.Тукая</vt:lpstr>
      <vt:lpstr>Конкурс рисунков ПО МОТИВАМ СКАЗОК г.тУКАЯ</vt:lpstr>
      <vt:lpstr>торЖЕСТВЕННОЕ МЕРОПРИЯТИЕ на сквере Тукая, ПОСВЯЩЕННОЕ 135-ЛЕТИЮ великого татарского поэта.</vt:lpstr>
      <vt:lpstr>Стенд, посвященный Г.Тукаю</vt:lpstr>
      <vt:lpstr>Ученики 1 В класса заняли 2 место в Конкурсе плакатов и стенгазет, посвященный 135-летию со дня рождения Г.Тукая  « Тукай әсәрләре буйлап!”</vt:lpstr>
      <vt:lpstr>Ученики 5 а класса заняли 3 место в 6 этапе в Республиканской акций  “ Мин татарча сөйләшәм”</vt:lpstr>
      <vt:lpstr>Ученик 9А класса занял 1 место в республиканской олимпиаде по татарскому языку</vt:lpstr>
      <vt:lpstr>Ученики 5б класса заняли 2 место в литературном флешмобе по творчеству Г.ТУКАЯ В РАМКАХ  городской программе «Татарстан хәзинзләре”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23</cp:revision>
  <dcterms:created xsi:type="dcterms:W3CDTF">2021-04-28T16:50:33Z</dcterms:created>
  <dcterms:modified xsi:type="dcterms:W3CDTF">2021-04-30T06:48:29Z</dcterms:modified>
</cp:coreProperties>
</file>